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1B1"/>
    <a:srgbClr val="F7860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7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4184A-6557-4F38-919F-E18E38B885E9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0D873-F00E-45EE-9202-9D00D93AD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39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0D873-F00E-45EE-9202-9D00D93ADE4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10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9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95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51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2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87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81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19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66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9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7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37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E5AF-F4C1-449C-9F95-9FC8F31DDE44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723C7-AA7A-4A3E-A89F-D7210430BF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9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46528" y="3707904"/>
            <a:ext cx="5724000" cy="1863006"/>
          </a:xfrm>
          <a:prstGeom prst="rect">
            <a:avLst/>
          </a:prstGeom>
          <a:noFill/>
          <a:ln w="63500" cmpd="thinThick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18" name="Picture 2" descr="C:\Users\KTTFL\Desktop\コーナーパンフ\担当者１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5958740"/>
            <a:ext cx="1080120" cy="103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角丸四角形吹き出し 118"/>
          <p:cNvSpPr/>
          <p:nvPr/>
        </p:nvSpPr>
        <p:spPr>
          <a:xfrm>
            <a:off x="330533" y="5829129"/>
            <a:ext cx="4879808" cy="919417"/>
          </a:xfrm>
          <a:prstGeom prst="wedgeRoundRectCallout">
            <a:avLst>
              <a:gd name="adj1" fmla="val 56498"/>
              <a:gd name="adj2" fmla="val 713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51706" y="5909893"/>
            <a:ext cx="4807800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労働基準監督署の「労働時間相談・支援コーナー」所属の職員が各社へ直接訪問の上、各企業の実情やご相談内容を踏まえてアドバイスします。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251495" y="525396"/>
            <a:ext cx="6336704" cy="5528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00762" y="611560"/>
            <a:ext cx="6296590" cy="380480"/>
          </a:xfrm>
          <a:prstGeom prst="rect">
            <a:avLst/>
          </a:prstGeom>
          <a:noFill/>
        </p:spPr>
        <p:txBody>
          <a:bodyPr wrap="square" lIns="0" tIns="36000" rIns="0" bIns="36000" rtlCol="0" anchor="ctr" anchorCtr="0">
            <a:spAutoFit/>
          </a:bodyPr>
          <a:lstStyle/>
          <a:p>
            <a:pPr algn="ctr"/>
            <a:r>
              <a:rPr lang="ja-JP" altLang="en-US" sz="2000" b="1" dirty="0">
                <a:effectLst>
                  <a:outerShdw blurRad="50800" dist="50800" dir="5400000" sx="2000" sy="2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労働</a:t>
            </a:r>
            <a:r>
              <a:rPr lang="ja-JP" altLang="en-US" sz="2000" b="1" dirty="0" smtClean="0">
                <a:effectLst>
                  <a:outerShdw blurRad="50800" dist="50800" dir="5400000" sx="2000" sy="2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時間等の見直しに向けて、個別訪問いたします！</a:t>
            </a:r>
            <a:endParaRPr lang="ja-JP" altLang="en-US" sz="2000" b="1" dirty="0">
              <a:effectLst>
                <a:outerShdw blurRad="50800" dist="50800" dir="5400000" sx="2000" sy="2000" algn="ctr" rotWithShape="0">
                  <a:schemeClr val="tx1">
                    <a:lumMod val="50000"/>
                    <a:lumOff val="5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237403" y="159165"/>
            <a:ext cx="33483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中小企業事業主のみなさまへ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1" y="7164288"/>
            <a:ext cx="6857999" cy="1473494"/>
          </a:xfrm>
          <a:prstGeom prst="rect">
            <a:avLst/>
          </a:prstGeom>
          <a:solidFill>
            <a:srgbClr val="FFF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43881" y="7130954"/>
            <a:ext cx="6714225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◆ ご連絡は、柏労働基準監督署「労働時間相談・支援コーナー」まで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◆ おって、担当職員から訪問日の日程調整等をさせていただきます。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83031" y="8296671"/>
            <a:ext cx="6755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受付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：８時３０分～１７時１５分（土･日･祝祭日を除く）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602803" y="3813768"/>
            <a:ext cx="5508514" cy="1700148"/>
            <a:chOff x="764560" y="2913995"/>
            <a:chExt cx="5508514" cy="1841828"/>
          </a:xfrm>
        </p:grpSpPr>
        <p:pic>
          <p:nvPicPr>
            <p:cNvPr id="138" name="Picture 4" descr="C:\Users\KTTFL\Desktop\コーナーパンフ\時計２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60" y="4200568"/>
              <a:ext cx="356537" cy="356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9" name="グループ化 138"/>
            <p:cNvGrpSpPr/>
            <p:nvPr/>
          </p:nvGrpSpPr>
          <p:grpSpPr>
            <a:xfrm>
              <a:off x="1128986" y="2913995"/>
              <a:ext cx="5144088" cy="1841828"/>
              <a:chOff x="643980" y="5383559"/>
              <a:chExt cx="5144088" cy="1841828"/>
            </a:xfrm>
          </p:grpSpPr>
          <p:sp>
            <p:nvSpPr>
              <p:cNvPr id="140" name="テキスト ボックス 139"/>
              <p:cNvSpPr txBox="1"/>
              <p:nvPr/>
            </p:nvSpPr>
            <p:spPr>
              <a:xfrm>
                <a:off x="649703" y="6658565"/>
                <a:ext cx="4988443" cy="566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働き方の見直しに取り組む際に利用可能な支援（助成金）について知りたい。</a:t>
                </a:r>
                <a:r>
                  <a:rPr lang="ja-JP" altLang="en-US" sz="14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　</a:t>
                </a:r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41" name="テキスト ボックス 140"/>
              <p:cNvSpPr txBox="1"/>
              <p:nvPr/>
            </p:nvSpPr>
            <p:spPr>
              <a:xfrm>
                <a:off x="651295" y="5383559"/>
                <a:ext cx="5136773" cy="33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変形労働時間制度など労働時間に関する制度を知りたい。</a:t>
                </a:r>
                <a:endPara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42" name="テキスト ボックス 141"/>
              <p:cNvSpPr txBox="1"/>
              <p:nvPr/>
            </p:nvSpPr>
            <p:spPr>
              <a:xfrm>
                <a:off x="643980" y="5790197"/>
                <a:ext cx="4994166" cy="33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長時間</a:t>
                </a:r>
                <a:r>
                  <a:rPr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労働の削減に向けた取組について知りたい。</a:t>
                </a:r>
                <a:endPara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43" name="テキスト ボックス 142"/>
              <p:cNvSpPr txBox="1"/>
              <p:nvPr/>
            </p:nvSpPr>
            <p:spPr>
              <a:xfrm>
                <a:off x="644988" y="6217585"/>
                <a:ext cx="4993158" cy="33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労働基準法</a:t>
                </a:r>
                <a:r>
                  <a:rPr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等の改正内容について知りたい。</a:t>
                </a:r>
                <a:endPara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</p:txBody>
          </p:sp>
        </p:grpSp>
        <p:pic>
          <p:nvPicPr>
            <p:cNvPr id="146" name="Picture 4" descr="C:\Users\KTTFL\Desktop\コーナーパンフ\時計２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60" y="2924313"/>
              <a:ext cx="356537" cy="356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4" descr="C:\Users\KTTFL\Desktop\コーナーパンフ\時計２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60" y="3343571"/>
              <a:ext cx="356537" cy="356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4" descr="C:\Users\KTTFL\Desktop\コーナーパンフ\時計２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931" y="3771497"/>
              <a:ext cx="356537" cy="356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9" name="グループ化 148"/>
          <p:cNvGrpSpPr/>
          <p:nvPr/>
        </p:nvGrpSpPr>
        <p:grpSpPr>
          <a:xfrm>
            <a:off x="1417736" y="8657446"/>
            <a:ext cx="4022528" cy="448818"/>
            <a:chOff x="816916" y="8619680"/>
            <a:chExt cx="4022528" cy="486220"/>
          </a:xfrm>
        </p:grpSpPr>
        <p:pic>
          <p:nvPicPr>
            <p:cNvPr id="150" name="Picture 2" descr="C:\Users\KTTFL\Desktop\コーナーパンフ\厚労省マーク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916" y="8619680"/>
              <a:ext cx="488034" cy="486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1" name="テキスト ボックス 150"/>
            <p:cNvSpPr txBox="1"/>
            <p:nvPr/>
          </p:nvSpPr>
          <p:spPr>
            <a:xfrm>
              <a:off x="1300386" y="8667194"/>
              <a:ext cx="35390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千葉</a:t>
              </a:r>
              <a:r>
                <a:rPr kumimoji="1"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労働局・</a:t>
              </a:r>
              <a:r>
                <a: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柏</a:t>
              </a:r>
              <a:r>
                <a:rPr kumimoji="1"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労働基準監督署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45" name="角丸四角形 44"/>
          <p:cNvSpPr/>
          <p:nvPr/>
        </p:nvSpPr>
        <p:spPr>
          <a:xfrm>
            <a:off x="274392" y="1043608"/>
            <a:ext cx="6394968" cy="26642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「働き方改革」の推進に向け、労働基準法等が改正されます。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千葉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労働局では、中小企業事業主の皆さまからの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以下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のようなご相談について、担当職員が個別訪問の上、必要な取組について説明・提案いたします。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に、現在、社内で月４５時間を超える残業がある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主の皆さま、この機会に“働き方”の見直しを図りませんか？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この個別訪問は、調査指導ではありません。</a:t>
            </a:r>
            <a:endParaRPr lang="en-US" altLang="ja-JP" sz="16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訪問相談無料、秘密厳守。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遠慮なくお問い合わせください！！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5969" y="7717301"/>
            <a:ext cx="671422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柏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労働基準監督署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「労働時間相談・支援コーナー」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柏市柏２５５－３１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（ＴＥＬ）０４－７１６３－０２４６　（ＦＡＸ）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０４－７１６３－８１０３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480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29" y="2483768"/>
            <a:ext cx="4991100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1700808" y="755576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「個別訪問相談」</a:t>
            </a:r>
            <a:r>
              <a:rPr lang="zh-TW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利用申込書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76672" y="1763688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柏労働基準監督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署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労働時間相談・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支援コーナー」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あて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717032" y="1328647"/>
            <a:ext cx="4320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　　年　　月　　日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0648" y="200998"/>
            <a:ext cx="3600400" cy="338554"/>
          </a:xfrm>
          <a:prstGeom prst="rect">
            <a:avLst/>
          </a:prstGeom>
          <a:ln w="15875">
            <a:solidFill>
              <a:schemeClr val="tx1"/>
            </a:solidFill>
            <a:prstDash val="solid"/>
          </a:ln>
        </p:spPr>
        <p:txBody>
          <a:bodyPr wrap="square" lIns="0" rIns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 ０４－７１６３－８１０３</a:t>
            </a:r>
          </a:p>
        </p:txBody>
      </p:sp>
    </p:spTree>
    <p:extLst>
      <p:ext uri="{BB962C8B-B14F-4D97-AF65-F5344CB8AC3E}">
        <p14:creationId xmlns:p14="http://schemas.microsoft.com/office/powerpoint/2010/main" val="311684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279</Words>
  <Application>Microsoft Office PowerPoint</Application>
  <PresentationFormat>画面に合わせる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2018-08-20T03:17:54Z</cp:lastPrinted>
  <dcterms:created xsi:type="dcterms:W3CDTF">2018-02-27T12:41:47Z</dcterms:created>
  <dcterms:modified xsi:type="dcterms:W3CDTF">2018-10-18T01:30:10Z</dcterms:modified>
</cp:coreProperties>
</file>